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6"/>
  </p:notesMasterIdLst>
  <p:handoutMasterIdLst>
    <p:handoutMasterId r:id="rId17"/>
  </p:handout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9144000" cy="5143500" type="screen16x9"/>
  <p:notesSz cx="20104100" cy="11309350"/>
  <p:embeddedFontLst>
    <p:embeddedFont>
      <p:font typeface="Menlo" panose="020B0609030804020204" pitchFamily="49" charset="0"/>
      <p:bold r:id="rId18"/>
      <p:italic r:id="rId19"/>
      <p:boldItalic r:id="rId20"/>
    </p:embeddedFont>
    <p:embeddedFont>
      <p:font typeface="Outfit" pitchFamily="2" charset="0"/>
      <p:regular r:id="rId21"/>
      <p:bold r:id="rId22"/>
      <p:italic r:id="rId23"/>
      <p:boldItalic r:id="rId2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5CF15-5A8A-9D4A-96F8-6B2929E177BB}" v="10" dt="2025-09-16T14:19:56.3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1"/>
    <p:restoredTop sz="86096"/>
  </p:normalViewPr>
  <p:slideViewPr>
    <p:cSldViewPr snapToGrid="0">
      <p:cViewPr varScale="1">
        <p:scale>
          <a:sx n="145" d="100"/>
          <a:sy n="145" d="100"/>
        </p:scale>
        <p:origin x="880" y="176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192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bosa, Hugo" userId="200baaab-019c-492c-ad0f-4cc2d7f06cb3" providerId="ADAL" clId="{BFA5CF15-5A8A-9D4A-96F8-6B2929E177BB}"/>
    <pc:docChg chg="undo custSel addSld modSld">
      <pc:chgData name="Barbosa, Hugo" userId="200baaab-019c-492c-ad0f-4cc2d7f06cb3" providerId="ADAL" clId="{BFA5CF15-5A8A-9D4A-96F8-6B2929E177BB}" dt="2025-09-17T13:47:36.143" v="450" actId="20577"/>
      <pc:docMkLst>
        <pc:docMk/>
      </pc:docMkLst>
      <pc:sldChg chg="modSp mod">
        <pc:chgData name="Barbosa, Hugo" userId="200baaab-019c-492c-ad0f-4cc2d7f06cb3" providerId="ADAL" clId="{BFA5CF15-5A8A-9D4A-96F8-6B2929E177BB}" dt="2025-09-17T13:47:36.143" v="450" actId="20577"/>
        <pc:sldMkLst>
          <pc:docMk/>
          <pc:sldMk cId="2860634456" sldId="266"/>
        </pc:sldMkLst>
        <pc:spChg chg="mod">
          <ac:chgData name="Barbosa, Hugo" userId="200baaab-019c-492c-ad0f-4cc2d7f06cb3" providerId="ADAL" clId="{BFA5CF15-5A8A-9D4A-96F8-6B2929E177BB}" dt="2025-09-17T13:47:36.143" v="450" actId="20577"/>
          <ac:spMkLst>
            <pc:docMk/>
            <pc:sldMk cId="2860634456" sldId="266"/>
            <ac:spMk id="4" creationId="{7C55AF41-32A9-7553-291D-C43EA62963C5}"/>
          </ac:spMkLst>
        </pc:spChg>
      </pc:sldChg>
      <pc:sldChg chg="modSp mod">
        <pc:chgData name="Barbosa, Hugo" userId="200baaab-019c-492c-ad0f-4cc2d7f06cb3" providerId="ADAL" clId="{BFA5CF15-5A8A-9D4A-96F8-6B2929E177BB}" dt="2025-09-17T12:42:51.082" v="432" actId="20577"/>
        <pc:sldMkLst>
          <pc:docMk/>
          <pc:sldMk cId="1962477211" sldId="267"/>
        </pc:sldMkLst>
        <pc:spChg chg="mod">
          <ac:chgData name="Barbosa, Hugo" userId="200baaab-019c-492c-ad0f-4cc2d7f06cb3" providerId="ADAL" clId="{BFA5CF15-5A8A-9D4A-96F8-6B2929E177BB}" dt="2025-09-16T13:54:49.979" v="1" actId="255"/>
          <ac:spMkLst>
            <pc:docMk/>
            <pc:sldMk cId="1962477211" sldId="267"/>
            <ac:spMk id="3" creationId="{FE8FA5EB-AF32-5D80-F33F-745DD4E9C49D}"/>
          </ac:spMkLst>
        </pc:spChg>
        <pc:spChg chg="mod">
          <ac:chgData name="Barbosa, Hugo" userId="200baaab-019c-492c-ad0f-4cc2d7f06cb3" providerId="ADAL" clId="{BFA5CF15-5A8A-9D4A-96F8-6B2929E177BB}" dt="2025-09-17T12:42:51.082" v="432" actId="20577"/>
          <ac:spMkLst>
            <pc:docMk/>
            <pc:sldMk cId="1962477211" sldId="267"/>
            <ac:spMk id="5" creationId="{5DAC7CCE-67FD-B90C-4AE4-BF0F0B3038D1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962477211" sldId="267"/>
            <ac:spMk id="6" creationId="{4B07E746-B387-7D37-E045-E1AC5F5D29CB}"/>
          </ac:spMkLst>
        </pc:spChg>
        <pc:spChg chg="mod">
          <ac:chgData name="Barbosa, Hugo" userId="200baaab-019c-492c-ad0f-4cc2d7f06cb3" providerId="ADAL" clId="{BFA5CF15-5A8A-9D4A-96F8-6B2929E177BB}" dt="2025-09-16T13:54:55.700" v="2" actId="2711"/>
          <ac:spMkLst>
            <pc:docMk/>
            <pc:sldMk cId="1962477211" sldId="267"/>
            <ac:spMk id="11" creationId="{1D1A145C-91FE-B7BD-B5D2-4CBF5FCF8D15}"/>
          </ac:spMkLst>
        </pc:spChg>
      </pc:sldChg>
      <pc:sldChg chg="modSp">
        <pc:chgData name="Barbosa, Hugo" userId="200baaab-019c-492c-ad0f-4cc2d7f06cb3" providerId="ADAL" clId="{BFA5CF15-5A8A-9D4A-96F8-6B2929E177BB}" dt="2025-09-16T13:59:01.981" v="3"/>
        <pc:sldMkLst>
          <pc:docMk/>
          <pc:sldMk cId="968178482" sldId="268"/>
        </pc:sldMkLst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968178482" sldId="268"/>
            <ac:spMk id="5" creationId="{3C628DF7-A36A-568A-1261-6990B4580F7F}"/>
          </ac:spMkLst>
        </pc:spChg>
      </pc:sldChg>
      <pc:sldChg chg="modSp">
        <pc:chgData name="Barbosa, Hugo" userId="200baaab-019c-492c-ad0f-4cc2d7f06cb3" providerId="ADAL" clId="{BFA5CF15-5A8A-9D4A-96F8-6B2929E177BB}" dt="2025-09-16T13:59:01.981" v="3"/>
        <pc:sldMkLst>
          <pc:docMk/>
          <pc:sldMk cId="1485947018" sldId="269"/>
        </pc:sldMkLst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85947018" sldId="269"/>
            <ac:spMk id="5" creationId="{7B24F914-E84F-B5B7-018A-6BD2AE4ED4E4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85947018" sldId="269"/>
            <ac:spMk id="7" creationId="{E6670A03-A85F-167A-5ABC-92A3DA686935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85947018" sldId="269"/>
            <ac:spMk id="9" creationId="{702EAF1C-3BEF-10D3-3153-17061AE44067}"/>
          </ac:spMkLst>
        </pc:spChg>
      </pc:sldChg>
      <pc:sldChg chg="modSp">
        <pc:chgData name="Barbosa, Hugo" userId="200baaab-019c-492c-ad0f-4cc2d7f06cb3" providerId="ADAL" clId="{BFA5CF15-5A8A-9D4A-96F8-6B2929E177BB}" dt="2025-09-16T13:59:01.981" v="3"/>
        <pc:sldMkLst>
          <pc:docMk/>
          <pc:sldMk cId="1448747691" sldId="270"/>
        </pc:sldMkLst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48747691" sldId="270"/>
            <ac:spMk id="2" creationId="{C07AAE4E-CC86-E818-96D5-CDC8F6C94AB7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48747691" sldId="270"/>
            <ac:spMk id="3" creationId="{18940DBD-8507-F265-1145-FCCBE9A42007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48747691" sldId="270"/>
            <ac:spMk id="9" creationId="{436F4658-F13F-12F2-8A8B-EAA98606ED3A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448747691" sldId="270"/>
            <ac:spMk id="11" creationId="{E4385919-9390-2A8C-184F-B749D75494BF}"/>
          </ac:spMkLst>
        </pc:spChg>
      </pc:sldChg>
      <pc:sldChg chg="modSp">
        <pc:chgData name="Barbosa, Hugo" userId="200baaab-019c-492c-ad0f-4cc2d7f06cb3" providerId="ADAL" clId="{BFA5CF15-5A8A-9D4A-96F8-6B2929E177BB}" dt="2025-09-16T13:59:01.981" v="3"/>
        <pc:sldMkLst>
          <pc:docMk/>
          <pc:sldMk cId="1200907324" sldId="271"/>
        </pc:sldMkLst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200907324" sldId="271"/>
            <ac:spMk id="2" creationId="{061D4325-F1FB-8BEC-134E-9217EC4B3490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200907324" sldId="271"/>
            <ac:spMk id="3" creationId="{48FC9971-27CB-BB91-6F99-D0FFF5BAEF13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200907324" sldId="271"/>
            <ac:spMk id="7" creationId="{B2CE8643-310A-9B0A-9844-7810242B7C81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200907324" sldId="271"/>
            <ac:spMk id="9" creationId="{E7BE68D6-381C-1274-4F90-96F82B2E2610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1200907324" sldId="271"/>
            <ac:spMk id="11" creationId="{A9C8EC29-EC68-2BE3-329D-3930DA950F2B}"/>
          </ac:spMkLst>
        </pc:spChg>
      </pc:sldChg>
      <pc:sldChg chg="modSp">
        <pc:chgData name="Barbosa, Hugo" userId="200baaab-019c-492c-ad0f-4cc2d7f06cb3" providerId="ADAL" clId="{BFA5CF15-5A8A-9D4A-96F8-6B2929E177BB}" dt="2025-09-16T13:59:01.981" v="3"/>
        <pc:sldMkLst>
          <pc:docMk/>
          <pc:sldMk cId="4110253174" sldId="272"/>
        </pc:sldMkLst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4110253174" sldId="272"/>
            <ac:spMk id="2" creationId="{EF342132-35A2-6614-5EB6-FE6D8762F8B2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4110253174" sldId="272"/>
            <ac:spMk id="3" creationId="{4211731F-D9ED-8480-2D0A-DB5A3721D9A0}"/>
          </ac:spMkLst>
        </pc:spChg>
        <pc:spChg chg="mod">
          <ac:chgData name="Barbosa, Hugo" userId="200baaab-019c-492c-ad0f-4cc2d7f06cb3" providerId="ADAL" clId="{BFA5CF15-5A8A-9D4A-96F8-6B2929E177BB}" dt="2025-09-16T13:59:01.981" v="3"/>
          <ac:spMkLst>
            <pc:docMk/>
            <pc:sldMk cId="4110253174" sldId="272"/>
            <ac:spMk id="5" creationId="{50807469-0620-7C0B-5CFD-1B1C3CF6BD09}"/>
          </ac:spMkLst>
        </pc:spChg>
      </pc:sldChg>
      <pc:sldChg chg="addSp modSp mod">
        <pc:chgData name="Barbosa, Hugo" userId="200baaab-019c-492c-ad0f-4cc2d7f06cb3" providerId="ADAL" clId="{BFA5CF15-5A8A-9D4A-96F8-6B2929E177BB}" dt="2025-09-16T14:03:12.128" v="159" actId="1076"/>
        <pc:sldMkLst>
          <pc:docMk/>
          <pc:sldMk cId="3531316050" sldId="273"/>
        </pc:sldMkLst>
        <pc:spChg chg="mod">
          <ac:chgData name="Barbosa, Hugo" userId="200baaab-019c-492c-ad0f-4cc2d7f06cb3" providerId="ADAL" clId="{BFA5CF15-5A8A-9D4A-96F8-6B2929E177BB}" dt="2025-09-16T14:03:07.578" v="158" actId="20577"/>
          <ac:spMkLst>
            <pc:docMk/>
            <pc:sldMk cId="3531316050" sldId="273"/>
            <ac:spMk id="3" creationId="{6FA7C2C6-40AA-9231-5589-EDEB4BD15A5C}"/>
          </ac:spMkLst>
        </pc:spChg>
        <pc:spChg chg="add mod">
          <ac:chgData name="Barbosa, Hugo" userId="200baaab-019c-492c-ad0f-4cc2d7f06cb3" providerId="ADAL" clId="{BFA5CF15-5A8A-9D4A-96F8-6B2929E177BB}" dt="2025-09-16T14:01:03.078" v="58" actId="1076"/>
          <ac:spMkLst>
            <pc:docMk/>
            <pc:sldMk cId="3531316050" sldId="273"/>
            <ac:spMk id="5" creationId="{4A96BB97-094C-0FAF-D5D6-361C741E93EF}"/>
          </ac:spMkLst>
        </pc:spChg>
        <pc:spChg chg="add mod">
          <ac:chgData name="Barbosa, Hugo" userId="200baaab-019c-492c-ad0f-4cc2d7f06cb3" providerId="ADAL" clId="{BFA5CF15-5A8A-9D4A-96F8-6B2929E177BB}" dt="2025-09-16T14:01:29.110" v="65" actId="1076"/>
          <ac:spMkLst>
            <pc:docMk/>
            <pc:sldMk cId="3531316050" sldId="273"/>
            <ac:spMk id="7" creationId="{8B0E3114-41A2-5CD0-475A-871528CF6CFF}"/>
          </ac:spMkLst>
        </pc:spChg>
        <pc:spChg chg="add mod">
          <ac:chgData name="Barbosa, Hugo" userId="200baaab-019c-492c-ad0f-4cc2d7f06cb3" providerId="ADAL" clId="{BFA5CF15-5A8A-9D4A-96F8-6B2929E177BB}" dt="2025-09-16T14:02:20.649" v="110" actId="255"/>
          <ac:spMkLst>
            <pc:docMk/>
            <pc:sldMk cId="3531316050" sldId="273"/>
            <ac:spMk id="9" creationId="{2F26793A-A095-1A76-76E8-17E5D6ABFF75}"/>
          </ac:spMkLst>
        </pc:spChg>
        <pc:spChg chg="add mod">
          <ac:chgData name="Barbosa, Hugo" userId="200baaab-019c-492c-ad0f-4cc2d7f06cb3" providerId="ADAL" clId="{BFA5CF15-5A8A-9D4A-96F8-6B2929E177BB}" dt="2025-09-16T14:03:12.128" v="159" actId="1076"/>
          <ac:spMkLst>
            <pc:docMk/>
            <pc:sldMk cId="3531316050" sldId="273"/>
            <ac:spMk id="11" creationId="{A41DBCBC-F145-9175-06BE-AF3EB5A8CCC7}"/>
          </ac:spMkLst>
        </pc:spChg>
      </pc:sldChg>
      <pc:sldChg chg="addSp delSp modSp new mod">
        <pc:chgData name="Barbosa, Hugo" userId="200baaab-019c-492c-ad0f-4cc2d7f06cb3" providerId="ADAL" clId="{BFA5CF15-5A8A-9D4A-96F8-6B2929E177BB}" dt="2025-09-16T14:14:18.306" v="276" actId="1076"/>
        <pc:sldMkLst>
          <pc:docMk/>
          <pc:sldMk cId="2702003357" sldId="274"/>
        </pc:sldMkLst>
        <pc:spChg chg="mod">
          <ac:chgData name="Barbosa, Hugo" userId="200baaab-019c-492c-ad0f-4cc2d7f06cb3" providerId="ADAL" clId="{BFA5CF15-5A8A-9D4A-96F8-6B2929E177BB}" dt="2025-09-16T14:03:27.625" v="178" actId="20577"/>
          <ac:spMkLst>
            <pc:docMk/>
            <pc:sldMk cId="2702003357" sldId="274"/>
            <ac:spMk id="2" creationId="{5CC7F37D-16C8-9698-12E3-3FCAA11140F2}"/>
          </ac:spMkLst>
        </pc:spChg>
        <pc:spChg chg="mod">
          <ac:chgData name="Barbosa, Hugo" userId="200baaab-019c-492c-ad0f-4cc2d7f06cb3" providerId="ADAL" clId="{BFA5CF15-5A8A-9D4A-96F8-6B2929E177BB}" dt="2025-09-16T14:14:13.368" v="275" actId="20577"/>
          <ac:spMkLst>
            <pc:docMk/>
            <pc:sldMk cId="2702003357" sldId="274"/>
            <ac:spMk id="3" creationId="{BB76A184-F111-D35C-95FA-C797B8C8080B}"/>
          </ac:spMkLst>
        </pc:spChg>
        <pc:spChg chg="add mod">
          <ac:chgData name="Barbosa, Hugo" userId="200baaab-019c-492c-ad0f-4cc2d7f06cb3" providerId="ADAL" clId="{BFA5CF15-5A8A-9D4A-96F8-6B2929E177BB}" dt="2025-09-16T14:10:28.193" v="263" actId="1076"/>
          <ac:spMkLst>
            <pc:docMk/>
            <pc:sldMk cId="2702003357" sldId="274"/>
            <ac:spMk id="5" creationId="{754F86F9-F6AD-09D7-0DC8-0B55292573E5}"/>
          </ac:spMkLst>
        </pc:spChg>
        <pc:spChg chg="add mod">
          <ac:chgData name="Barbosa, Hugo" userId="200baaab-019c-492c-ad0f-4cc2d7f06cb3" providerId="ADAL" clId="{BFA5CF15-5A8A-9D4A-96F8-6B2929E177BB}" dt="2025-09-16T14:10:34.626" v="265" actId="1076"/>
          <ac:spMkLst>
            <pc:docMk/>
            <pc:sldMk cId="2702003357" sldId="274"/>
            <ac:spMk id="7" creationId="{9E052AE3-6E0B-1EB6-D8E9-6778A25480E5}"/>
          </ac:spMkLst>
        </pc:spChg>
        <pc:spChg chg="add mod">
          <ac:chgData name="Barbosa, Hugo" userId="200baaab-019c-492c-ad0f-4cc2d7f06cb3" providerId="ADAL" clId="{BFA5CF15-5A8A-9D4A-96F8-6B2929E177BB}" dt="2025-09-16T14:14:18.306" v="276" actId="1076"/>
          <ac:spMkLst>
            <pc:docMk/>
            <pc:sldMk cId="2702003357" sldId="274"/>
            <ac:spMk id="9" creationId="{3E6AC90C-D0FC-D805-12B4-A3735D2B0B08}"/>
          </ac:spMkLst>
        </pc:spChg>
        <pc:spChg chg="add del">
          <ac:chgData name="Barbosa, Hugo" userId="200baaab-019c-492c-ad0f-4cc2d7f06cb3" providerId="ADAL" clId="{BFA5CF15-5A8A-9D4A-96F8-6B2929E177BB}" dt="2025-09-16T14:13:58.350" v="268" actId="22"/>
          <ac:spMkLst>
            <pc:docMk/>
            <pc:sldMk cId="2702003357" sldId="274"/>
            <ac:spMk id="11" creationId="{3CB5313A-33E7-D6B3-4013-E61F5B56D07E}"/>
          </ac:spMkLst>
        </pc:spChg>
      </pc:sldChg>
      <pc:sldChg chg="addSp modSp new mod">
        <pc:chgData name="Barbosa, Hugo" userId="200baaab-019c-492c-ad0f-4cc2d7f06cb3" providerId="ADAL" clId="{BFA5CF15-5A8A-9D4A-96F8-6B2929E177BB}" dt="2025-09-16T14:15:51.449" v="397" actId="20577"/>
        <pc:sldMkLst>
          <pc:docMk/>
          <pc:sldMk cId="2921575769" sldId="275"/>
        </pc:sldMkLst>
        <pc:spChg chg="mod">
          <ac:chgData name="Barbosa, Hugo" userId="200baaab-019c-492c-ad0f-4cc2d7f06cb3" providerId="ADAL" clId="{BFA5CF15-5A8A-9D4A-96F8-6B2929E177BB}" dt="2025-09-16T14:14:34.832" v="297" actId="20577"/>
          <ac:spMkLst>
            <pc:docMk/>
            <pc:sldMk cId="2921575769" sldId="275"/>
            <ac:spMk id="2" creationId="{6969B971-028E-611F-1C28-5251B6E9A3EE}"/>
          </ac:spMkLst>
        </pc:spChg>
        <pc:spChg chg="mod">
          <ac:chgData name="Barbosa, Hugo" userId="200baaab-019c-492c-ad0f-4cc2d7f06cb3" providerId="ADAL" clId="{BFA5CF15-5A8A-9D4A-96F8-6B2929E177BB}" dt="2025-09-16T14:15:31.764" v="389" actId="20577"/>
          <ac:spMkLst>
            <pc:docMk/>
            <pc:sldMk cId="2921575769" sldId="275"/>
            <ac:spMk id="3" creationId="{F22B7F51-2A2C-2B31-0A36-585F26849BE4}"/>
          </ac:spMkLst>
        </pc:spChg>
        <pc:spChg chg="add mod">
          <ac:chgData name="Barbosa, Hugo" userId="200baaab-019c-492c-ad0f-4cc2d7f06cb3" providerId="ADAL" clId="{BFA5CF15-5A8A-9D4A-96F8-6B2929E177BB}" dt="2025-09-16T14:15:51.449" v="397" actId="20577"/>
          <ac:spMkLst>
            <pc:docMk/>
            <pc:sldMk cId="2921575769" sldId="275"/>
            <ac:spMk id="5" creationId="{2C118AEC-2162-7369-A0B0-6AD5F73D9CBB}"/>
          </ac:spMkLst>
        </pc:spChg>
      </pc:sldChg>
      <pc:sldChg chg="addSp delSp modSp new mod modAnim">
        <pc:chgData name="Barbosa, Hugo" userId="200baaab-019c-492c-ad0f-4cc2d7f06cb3" providerId="ADAL" clId="{BFA5CF15-5A8A-9D4A-96F8-6B2929E177BB}" dt="2025-09-16T14:19:56.301" v="428"/>
        <pc:sldMkLst>
          <pc:docMk/>
          <pc:sldMk cId="3300917795" sldId="276"/>
        </pc:sldMkLst>
        <pc:spChg chg="mod">
          <ac:chgData name="Barbosa, Hugo" userId="200baaab-019c-492c-ad0f-4cc2d7f06cb3" providerId="ADAL" clId="{BFA5CF15-5A8A-9D4A-96F8-6B2929E177BB}" dt="2025-09-16T14:16:05.518" v="412" actId="20577"/>
          <ac:spMkLst>
            <pc:docMk/>
            <pc:sldMk cId="3300917795" sldId="276"/>
            <ac:spMk id="2" creationId="{5406B97C-B459-132C-348F-B6B46A693D32}"/>
          </ac:spMkLst>
        </pc:spChg>
        <pc:spChg chg="mod">
          <ac:chgData name="Barbosa, Hugo" userId="200baaab-019c-492c-ad0f-4cc2d7f06cb3" providerId="ADAL" clId="{BFA5CF15-5A8A-9D4A-96F8-6B2929E177BB}" dt="2025-09-16T14:16:13.846" v="413"/>
          <ac:spMkLst>
            <pc:docMk/>
            <pc:sldMk cId="3300917795" sldId="276"/>
            <ac:spMk id="3" creationId="{10BBA360-DBDC-734A-F376-3EFDC11F3BDF}"/>
          </ac:spMkLst>
        </pc:spChg>
        <pc:spChg chg="add del mod">
          <ac:chgData name="Barbosa, Hugo" userId="200baaab-019c-492c-ad0f-4cc2d7f06cb3" providerId="ADAL" clId="{BFA5CF15-5A8A-9D4A-96F8-6B2929E177BB}" dt="2025-09-16T14:16:46.571" v="419" actId="478"/>
          <ac:spMkLst>
            <pc:docMk/>
            <pc:sldMk cId="3300917795" sldId="276"/>
            <ac:spMk id="5" creationId="{61590AE1-621E-050C-5368-418C8D8CF4CD}"/>
          </ac:spMkLst>
        </pc:spChg>
        <pc:spChg chg="add mod">
          <ac:chgData name="Barbosa, Hugo" userId="200baaab-019c-492c-ad0f-4cc2d7f06cb3" providerId="ADAL" clId="{BFA5CF15-5A8A-9D4A-96F8-6B2929E177BB}" dt="2025-09-16T14:19:48.026" v="426" actId="1076"/>
          <ac:spMkLst>
            <pc:docMk/>
            <pc:sldMk cId="3300917795" sldId="276"/>
            <ac:spMk id="7" creationId="{50D1D407-05BE-903A-1BA2-414333045C75}"/>
          </ac:spMkLst>
        </pc:spChg>
        <pc:picChg chg="add mod">
          <ac:chgData name="Barbosa, Hugo" userId="200baaab-019c-492c-ad0f-4cc2d7f06cb3" providerId="ADAL" clId="{BFA5CF15-5A8A-9D4A-96F8-6B2929E177BB}" dt="2025-09-16T14:19:51.941" v="427" actId="1076"/>
          <ac:picMkLst>
            <pc:docMk/>
            <pc:sldMk cId="3300917795" sldId="276"/>
            <ac:picMk id="8" creationId="{058F6D25-F07F-3B82-E3F8-0B325C35D7A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this lesson we’re going to talk about one of the most important data types in python: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5AF41-32A9-7553-291D-C43EA62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br>
              <a:rPr lang="en-US"/>
            </a:b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5EDE4BE-2015-339C-E656-03BED20A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FBEC0-DAFF-C3E6-CCEA-44ECDE75EB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4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B971-028E-611F-1C28-5251B6E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7F51-2A2C-2B31-0A36-585F2684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also use list comprehensions with conditions:</a:t>
            </a:r>
          </a:p>
          <a:p>
            <a:pPr lvl="1"/>
            <a:r>
              <a:rPr lang="en-GB" dirty="0"/>
              <a:t>Ex: filtering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18AEC-2162-7369-A0B0-6AD5F73D9CBB}"/>
              </a:ext>
            </a:extLst>
          </p:cNvPr>
          <p:cNvSpPr txBox="1"/>
          <p:nvPr/>
        </p:nvSpPr>
        <p:spPr>
          <a:xfrm>
            <a:off x="1090246" y="1760519"/>
            <a:ext cx="4572000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evens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x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x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if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x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%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evens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[0, 2, 4, 6, 8]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57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B97C-B459-132C-348F-B6B46A69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A360-DBDC-734A-F376-3EFDC11F3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will this code produce?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407-05BE-903A-1BA2-414333045C75}"/>
              </a:ext>
            </a:extLst>
          </p:cNvPr>
          <p:cNvSpPr txBox="1"/>
          <p:nvPr/>
        </p:nvSpPr>
        <p:spPr>
          <a:xfrm>
            <a:off x="931985" y="1603670"/>
            <a:ext cx="4572000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*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6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)]</a:t>
            </a: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sum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F6D25-F07F-3B82-E3F8-0B325C35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2792521"/>
            <a:ext cx="1930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1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C7CCE-67FD-B90C-4AE4-BF0F0B30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7E746-B387-7D37-E045-E1AC5F5D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Using a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b="1" dirty="0"/>
              <a:t> loop</a:t>
            </a:r>
            <a:endParaRPr lang="en-GB" dirty="0"/>
          </a:p>
          <a:p>
            <a:pPr lvl="1"/>
            <a:r>
              <a:rPr lang="en-GB" dirty="0"/>
              <a:t>A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dirty="0"/>
              <a:t> loop goes through each item in a sequence (like a list or string).</a:t>
            </a:r>
          </a:p>
          <a:p>
            <a:pPr lvl="2"/>
            <a:r>
              <a:rPr lang="en-GB" sz="1100" dirty="0"/>
              <a:t>The loop runs once for each item. The variable </a:t>
            </a:r>
            <a:r>
              <a:rPr lang="en-GB" sz="11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</a:t>
            </a:r>
            <a:r>
              <a:rPr lang="en-GB" sz="1100" dirty="0"/>
              <a:t> takes on each value in turn.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The syntax of a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dirty="0"/>
              <a:t> loop is: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(notice the </a:t>
            </a:r>
            <a:r>
              <a:rPr lang="en-GB" b="1" dirty="0"/>
              <a:t>colon</a:t>
            </a:r>
            <a:r>
              <a:rPr lang="en-GB" dirty="0"/>
              <a:t> and the </a:t>
            </a:r>
            <a:r>
              <a:rPr lang="en-GB" b="1" dirty="0"/>
              <a:t>indentation</a:t>
            </a:r>
            <a:r>
              <a:rPr lang="en-GB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FA5EB-AF32-5D80-F33F-745DD4E9C49D}"/>
              </a:ext>
            </a:extLst>
          </p:cNvPr>
          <p:cNvSpPr txBox="1"/>
          <p:nvPr/>
        </p:nvSpPr>
        <p:spPr>
          <a:xfrm>
            <a:off x="800100" y="1965536"/>
            <a:ext cx="4572000" cy="819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"apple"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"banana"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"cherry"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  <a:endParaRPr lang="en-GB" sz="1200" dirty="0">
              <a:solidFill>
                <a:srgbClr val="3B3B3B"/>
              </a:solidFill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A145C-91FE-B7BD-B5D2-4CBF5FCF8D15}"/>
              </a:ext>
            </a:extLst>
          </p:cNvPr>
          <p:cNvSpPr txBox="1"/>
          <p:nvPr/>
        </p:nvSpPr>
        <p:spPr>
          <a:xfrm>
            <a:off x="1143001" y="3156640"/>
            <a:ext cx="566224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variable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3B3B3B"/>
                </a:solidFill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sequence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...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   # Do something with variable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363C-3660-3492-6465-0FC36B26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A5CE1-0377-265C-F0CB-CB7D4DAC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Python, indentation isn’t optional </a:t>
            </a:r>
          </a:p>
          <a:p>
            <a:pPr lvl="1"/>
            <a:r>
              <a:rPr lang="en-GB" dirty="0"/>
              <a:t>It tells Python what code belongs to a block (e.g., loop).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628DF7-A36A-568A-1261-6990B4580F7F}"/>
              </a:ext>
            </a:extLst>
          </p:cNvPr>
          <p:cNvSpPr txBox="1"/>
          <p:nvPr/>
        </p:nvSpPr>
        <p:spPr>
          <a:xfrm>
            <a:off x="1005917" y="171367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"I like"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"Yum!"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inside the loop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"Done!"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outside the loop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AAA9B-B428-25B3-EB13-280A482BC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2" y="2564191"/>
            <a:ext cx="1739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000-FD3D-3281-FAD0-A4BBC403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Indentation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F5529-9A6C-5F35-8B37-A47C595EC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indentation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Too little indentation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Too much indentation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F914-E84F-B5B7-018A-6BD2AE4ED4E4}"/>
              </a:ext>
            </a:extLst>
          </p:cNvPr>
          <p:cNvSpPr txBox="1"/>
          <p:nvPr/>
        </p:nvSpPr>
        <p:spPr>
          <a:xfrm>
            <a:off x="791308" y="1532956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❌ </a:t>
            </a:r>
            <a:r>
              <a:rPr lang="en-GB" sz="1200" dirty="0" err="1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IndentationError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70A03-A85F-167A-5ABC-92A3DA686935}"/>
              </a:ext>
            </a:extLst>
          </p:cNvPr>
          <p:cNvSpPr txBox="1"/>
          <p:nvPr/>
        </p:nvSpPr>
        <p:spPr>
          <a:xfrm>
            <a:off x="800100" y="2543493"/>
            <a:ext cx="7710853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✅ Works, but inconsistent indentation (1 space instead of 4)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EAF1C-3BEF-10D3-3153-17061AE44067}"/>
              </a:ext>
            </a:extLst>
          </p:cNvPr>
          <p:cNvSpPr txBox="1"/>
          <p:nvPr/>
        </p:nvSpPr>
        <p:spPr>
          <a:xfrm>
            <a:off x="791308" y="3561726"/>
            <a:ext cx="67437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fruit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works, but inconsistent style ❌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94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AE4E-CC86-E818-96D5-CDC8F6C9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Looping with the function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0DBD-8507-F265-1145-FCCBE9A4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Sometimes we want to iterate a specific number of times, or need the index of each item while looping. In these cases, we can use the built-in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  <a:r>
              <a:rPr lang="en-GB" dirty="0"/>
              <a:t> function. </a:t>
            </a:r>
          </a:p>
          <a:p>
            <a:pPr lvl="1"/>
            <a:r>
              <a:rPr lang="en-GB" dirty="0"/>
              <a:t>The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  <a:r>
              <a:rPr lang="en-GB" dirty="0"/>
              <a:t> function generates a sequence of numbers. </a:t>
            </a:r>
          </a:p>
          <a:p>
            <a:pPr lvl="1"/>
            <a:r>
              <a:rPr lang="en-GB" dirty="0"/>
              <a:t>By default,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range(n)</a:t>
            </a:r>
            <a:r>
              <a:rPr lang="en-GB" dirty="0"/>
              <a:t> gives numbers from 0 to n-1.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Often we wrap it in list() to actually see the numbers.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F4658-F13F-12F2-8A8B-EAA98606ED3A}"/>
              </a:ext>
            </a:extLst>
          </p:cNvPr>
          <p:cNvSpPr txBox="1"/>
          <p:nvPr/>
        </p:nvSpPr>
        <p:spPr>
          <a:xfrm>
            <a:off x="1055077" y="2120344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prints 0, 1, 2, 3, 4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85919-9390-2A8C-184F-B749D75494BF}"/>
              </a:ext>
            </a:extLst>
          </p:cNvPr>
          <p:cNvSpPr txBox="1"/>
          <p:nvPr/>
        </p:nvSpPr>
        <p:spPr>
          <a:xfrm>
            <a:off x="1055077" y="3252381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list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6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))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numbers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[0, 1, 2, 3, 4, 5]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4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4325-F1FB-8BEC-134E-9217EC4B3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Looping with the function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C9971-27CB-BB91-6F99-D0FFF5BA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range() can take </a:t>
            </a:r>
            <a:r>
              <a:rPr lang="en-GB" b="1" dirty="0"/>
              <a:t>one, two or three </a:t>
            </a:r>
            <a:r>
              <a:rPr lang="en-GB" dirty="0"/>
              <a:t>arguments.</a:t>
            </a:r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range(stop): </a:t>
            </a:r>
            <a:r>
              <a:rPr lang="en-GB" dirty="0"/>
              <a:t>Generates numbers from 0 up to (but not including)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stop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range(start, stop):</a:t>
            </a:r>
            <a:r>
              <a:rPr lang="en-GB" dirty="0"/>
              <a:t>Generates numbers from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</a:t>
            </a:r>
            <a:r>
              <a:rPr lang="en-GB" dirty="0"/>
              <a:t> up to (but not including)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stop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range(start, stop, step)</a:t>
            </a:r>
            <a:r>
              <a:rPr lang="en-GB" dirty="0"/>
              <a:t>: Generates numbers from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</a:t>
            </a:r>
            <a:r>
              <a:rPr lang="en-GB" dirty="0"/>
              <a:t> up to (but not including)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stop</a:t>
            </a:r>
            <a:r>
              <a:rPr lang="en-GB" dirty="0"/>
              <a:t>, incrementing by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step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endParaRPr lang="en-GB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E8643-310A-9B0A-9844-7810242B7C81}"/>
              </a:ext>
            </a:extLst>
          </p:cNvPr>
          <p:cNvSpPr txBox="1"/>
          <p:nvPr/>
        </p:nvSpPr>
        <p:spPr>
          <a:xfrm>
            <a:off x="993531" y="1666238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prints 0, 1, 2, 3, 4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E68D6-381C-1274-4F90-96F82B2E2610}"/>
              </a:ext>
            </a:extLst>
          </p:cNvPr>
          <p:cNvSpPr txBox="1"/>
          <p:nvPr/>
        </p:nvSpPr>
        <p:spPr>
          <a:xfrm>
            <a:off x="1075765" y="2460544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6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prints 2, 3, 4, 5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8EC29-EC68-2BE3-329D-3930DA950F2B}"/>
              </a:ext>
            </a:extLst>
          </p:cNvPr>
          <p:cNvSpPr txBox="1"/>
          <p:nvPr/>
        </p:nvSpPr>
        <p:spPr>
          <a:xfrm>
            <a:off x="1075765" y="3414397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20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prints 2, 5, 8, 11, 14, 17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0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2132-35A2-6614-5EB6-FE6D8762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Looping with the function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731F-D9ED-8480-2D0A-DB5A3721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also possible to use range to iterate on a sequence in </a:t>
            </a:r>
            <a:r>
              <a:rPr lang="en-GB" b="1" dirty="0"/>
              <a:t>decreasing</a:t>
            </a:r>
            <a:r>
              <a:rPr lang="en-GB" dirty="0"/>
              <a:t> order.</a:t>
            </a:r>
          </a:p>
          <a:p>
            <a:endParaRPr lang="en-GB" dirty="0"/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</a:t>
            </a:r>
            <a:r>
              <a:rPr lang="en-GB" dirty="0"/>
              <a:t> must be greater than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stop</a:t>
            </a:r>
            <a:r>
              <a:rPr lang="en-GB" b="1" dirty="0"/>
              <a:t> </a:t>
            </a:r>
            <a:r>
              <a:rPr lang="en-GB" dirty="0"/>
              <a:t>and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step</a:t>
            </a:r>
            <a:r>
              <a:rPr lang="en-GB" dirty="0"/>
              <a:t> must be a </a:t>
            </a:r>
            <a:r>
              <a:rPr lang="en-GB" b="1" dirty="0"/>
              <a:t>negative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07469-0620-7C0B-5CFD-1B1C3CF6BD09}"/>
              </a:ext>
            </a:extLst>
          </p:cNvPr>
          <p:cNvSpPr txBox="1"/>
          <p:nvPr/>
        </p:nvSpPr>
        <p:spPr>
          <a:xfrm>
            <a:off x="1004047" y="2009138"/>
            <a:ext cx="45720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20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-</a:t>
            </a:r>
            <a:r>
              <a:rPr lang="en-GB" sz="120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number</a:t>
            </a:r>
            <a:r>
              <a:rPr lang="en-GB" sz="120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prints 20, 17, 14, 11, 8, 5</a:t>
            </a:r>
            <a:endParaRPr lang="en-GB" sz="120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5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5CFD-F476-DBEB-4CDD-E9202234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statistics on numerical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7C2C6-40AA-9231-5589-EDEB4BD15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has functions to compute quick statistics on numerical lists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sum(): </a:t>
            </a:r>
            <a:r>
              <a:rPr lang="en-GB" dirty="0">
                <a:ea typeface="Meslo LG L" panose="020B0609030804020204" pitchFamily="49" charset="0"/>
                <a:cs typeface="Meslo LG L" panose="020B0609030804020204" pitchFamily="49" charset="0"/>
              </a:rPr>
              <a:t>the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sum</a:t>
            </a:r>
            <a:r>
              <a:rPr lang="en-GB" dirty="0">
                <a:ea typeface="Meslo LG L" panose="020B0609030804020204" pitchFamily="49" charset="0"/>
                <a:cs typeface="Meslo LG L" panose="020B0609030804020204" pitchFamily="49" charset="0"/>
              </a:rPr>
              <a:t> of all values in the list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.</a:t>
            </a:r>
          </a:p>
          <a:p>
            <a:pPr lvl="1"/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max(): </a:t>
            </a:r>
            <a:r>
              <a:rPr lang="en-GB" dirty="0">
                <a:ea typeface="Meslo LG L" panose="020B0609030804020204" pitchFamily="49" charset="0"/>
                <a:cs typeface="Meslo LG L" panose="020B0609030804020204" pitchFamily="49" charset="0"/>
              </a:rPr>
              <a:t>largest value in the list</a:t>
            </a:r>
          </a:p>
          <a:p>
            <a:pPr lvl="1"/>
            <a:endParaRPr lang="en-GB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lvl="1"/>
            <a:endParaRPr lang="en-GB" dirty="0"/>
          </a:p>
          <a:p>
            <a:pPr lvl="1"/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min(): </a:t>
            </a:r>
            <a:r>
              <a:rPr lang="en-GB" dirty="0">
                <a:ea typeface="Meslo LG L" panose="020B0609030804020204" pitchFamily="49" charset="0"/>
                <a:cs typeface="Meslo LG L" panose="020B0609030804020204" pitchFamily="49" charset="0"/>
              </a:rPr>
              <a:t>smallest value in the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6BB97-094C-0FAF-D5D6-361C741E93EF}"/>
              </a:ext>
            </a:extLst>
          </p:cNvPr>
          <p:cNvSpPr txBox="1"/>
          <p:nvPr/>
        </p:nvSpPr>
        <p:spPr>
          <a:xfrm>
            <a:off x="1186962" y="1568560"/>
            <a:ext cx="457200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7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9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5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E3114-41A2-5CD0-475A-871528CF6CFF}"/>
              </a:ext>
            </a:extLst>
          </p:cNvPr>
          <p:cNvSpPr txBox="1"/>
          <p:nvPr/>
        </p:nvSpPr>
        <p:spPr>
          <a:xfrm>
            <a:off x="1186962" y="2230241"/>
            <a:ext cx="45720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26</a:t>
            </a:r>
            <a:endParaRPr lang="en-GB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6793A-A095-1A76-76E8-17E5D6ABFF75}"/>
              </a:ext>
            </a:extLst>
          </p:cNvPr>
          <p:cNvSpPr txBox="1"/>
          <p:nvPr/>
        </p:nvSpPr>
        <p:spPr>
          <a:xfrm>
            <a:off x="1186962" y="2834747"/>
            <a:ext cx="457200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max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 9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1DBCBC-F145-9175-06BE-AF3EB5A8CCC7}"/>
              </a:ext>
            </a:extLst>
          </p:cNvPr>
          <p:cNvSpPr txBox="1"/>
          <p:nvPr/>
        </p:nvSpPr>
        <p:spPr>
          <a:xfrm>
            <a:off x="1186962" y="3440536"/>
            <a:ext cx="457200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min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 2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1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F37D-16C8-9698-12E3-3FCAA111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 comprehension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6A184-F111-D35C-95FA-C797B8C80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List comprehensions are a shortcut for building lists in one line.</a:t>
            </a:r>
          </a:p>
          <a:p>
            <a:pPr lvl="1"/>
            <a:r>
              <a:rPr lang="en-GB" dirty="0"/>
              <a:t>Ex: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lvl="1"/>
            <a:r>
              <a:rPr lang="en-GB" dirty="0"/>
              <a:t>Ex:</a:t>
            </a:r>
          </a:p>
          <a:p>
            <a:pPr lvl="1"/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marL="207935" lvl="1" indent="0">
              <a:buNone/>
            </a:pPr>
            <a:endParaRPr lang="en-GB" dirty="0"/>
          </a:p>
          <a:p>
            <a:pPr lvl="1"/>
            <a:r>
              <a:rPr lang="en-GB" dirty="0"/>
              <a:t>Works with lists of any any type: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F86F9-F6AD-09D7-0DC8-0B55292573E5}"/>
              </a:ext>
            </a:extLst>
          </p:cNvPr>
          <p:cNvSpPr txBox="1"/>
          <p:nvPr/>
        </p:nvSpPr>
        <p:spPr>
          <a:xfrm>
            <a:off x="896816" y="1600360"/>
            <a:ext cx="457200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7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9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5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double_numbers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[</a:t>
            </a:r>
            <a:r>
              <a:rPr lang="en-GB" sz="1200" b="1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*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2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in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numbers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double_numbers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 [6, 14, 4, 18, 10]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52AE3-6E0B-1EB6-D8E9-6778A25480E5}"/>
              </a:ext>
            </a:extLst>
          </p:cNvPr>
          <p:cNvSpPr txBox="1"/>
          <p:nvPr/>
        </p:nvSpPr>
        <p:spPr>
          <a:xfrm>
            <a:off x="896816" y="2419139"/>
            <a:ext cx="4572000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[</a:t>
            </a: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x</a:t>
            </a:r>
            <a:r>
              <a:rPr lang="en-GB" sz="1200" b="1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**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2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x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in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267F99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1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6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squares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 [1, 4, 9, 16, 25]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AC90C-D0FC-D805-12B4-A3735D2B0B08}"/>
              </a:ext>
            </a:extLst>
          </p:cNvPr>
          <p:cNvSpPr txBox="1"/>
          <p:nvPr/>
        </p:nvSpPr>
        <p:spPr>
          <a:xfrm>
            <a:off x="896816" y="3230900"/>
            <a:ext cx="5495192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"apple"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"banana"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"cherry"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num_of_as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[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</a:t>
            </a:r>
            <a:r>
              <a:rPr lang="en-GB" sz="1200" b="0" dirty="0" err="1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.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count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'a'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fruits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num_of_as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# [1, 3, 0]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033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 - Strings" id="{E4C7D141-F8B6-E34D-9A8B-1708BA4FDAB8}" vid="{B5D1F62E-92A8-E147-A9C1-1D7E097FC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F1D798A6511B48B0CF89A5F0C7FA9E" ma:contentTypeVersion="12" ma:contentTypeDescription="Create a new document." ma:contentTypeScope="" ma:versionID="85c3f243b06b953386e6a6df0346f78f">
  <xsd:schema xmlns:xsd="http://www.w3.org/2001/XMLSchema" xmlns:xs="http://www.w3.org/2001/XMLSchema" xmlns:p="http://schemas.microsoft.com/office/2006/metadata/properties" xmlns:ns2="ff9341af-95f8-4a8f-8ee5-0340c8092ca1" xmlns:ns3="1140aa09-2510-4594-89b8-c7c32f9e3e00" targetNamespace="http://schemas.microsoft.com/office/2006/metadata/properties" ma:root="true" ma:fieldsID="ce0d9ac6e1f74543d76e82fd3bbaae50" ns2:_="" ns3:_="">
    <xsd:import namespace="ff9341af-95f8-4a8f-8ee5-0340c8092ca1"/>
    <xsd:import namespace="1140aa09-2510-4594-89b8-c7c32f9e3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341af-95f8-4a8f-8ee5-0340c8092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aa09-2510-4594-89b8-c7c32f9e3e0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674a7-7f8c-4fbd-941c-3182997cc49d}" ma:internalName="TaxCatchAll" ma:showField="CatchAllData" ma:web="1140aa09-2510-4594-89b8-c7c32f9e3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0aa09-2510-4594-89b8-c7c32f9e3e00" xsi:nil="true"/>
    <lcf76f155ced4ddcb4097134ff3c332f xmlns="ff9341af-95f8-4a8f-8ee5-0340c8092ca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7B2780-05CC-4D0A-9199-31D4835B4ACA}"/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997cdd1e-e429-4b09-99d2-d895aefd500f"/>
    <ds:schemaRef ds:uri="a3ce718d-f813-4adc-8824-5d044fc7674a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1250</TotalTime>
  <Words>861</Words>
  <Application>Microsoft Macintosh PowerPoint</Application>
  <PresentationFormat>On-screen Show (16:9)</PresentationFormat>
  <Paragraphs>129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Menlo</vt:lpstr>
      <vt:lpstr>Meslo LG L</vt:lpstr>
      <vt:lpstr>Outfit</vt:lpstr>
      <vt:lpstr>Arial</vt:lpstr>
      <vt:lpstr>Custom Design</vt:lpstr>
      <vt:lpstr>Loops </vt:lpstr>
      <vt:lpstr>Loops</vt:lpstr>
      <vt:lpstr>Understanding indentation</vt:lpstr>
      <vt:lpstr>Common Indentation mistakes</vt:lpstr>
      <vt:lpstr>Looping with the function range()</vt:lpstr>
      <vt:lpstr>Looping with the function range()</vt:lpstr>
      <vt:lpstr>Looping with the function range()</vt:lpstr>
      <vt:lpstr>Simple statistics on numerical lists</vt:lpstr>
      <vt:lpstr>List comprehension</vt:lpstr>
      <vt:lpstr>List comprehension</vt:lpstr>
      <vt:lpstr>Quick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Barbosa, Hugo</dc:creator>
  <cp:lastModifiedBy>Barbosa, Hugo</cp:lastModifiedBy>
  <cp:revision>1</cp:revision>
  <dcterms:created xsi:type="dcterms:W3CDTF">2025-09-15T18:33:47Z</dcterms:created>
  <dcterms:modified xsi:type="dcterms:W3CDTF">2025-09-17T13:47:41Z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0x010100E5F1D798A6511B48B0CF89A5F0C7FA9E</vt:lpwstr>
  </property>
  <property fmtid="{D5CDD505-2E9C-101B-9397-08002B2CF9AE}" pid="7" name="MediaServiceImageTags">
    <vt:lpwstr/>
  </property>
</Properties>
</file>